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DB899-3001-4531-9B6E-5A6994B88D54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A4621-4686-4918-8341-93854F07B1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760CC-637A-4153-BAAA-E27F7ECBC889}" type="datetimeFigureOut">
              <a:rPr lang="ru-RU" smtClean="0"/>
              <a:pPr/>
              <a:t>20.02.2022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AACE1-F868-4606-907A-349EBE5891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071546"/>
            <a:ext cx="1041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7" name="Рисунок 6" descr="пол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8961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571472" y="1142984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Тугал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8" y="1142984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Ботогон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00826" y="1142984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Хурьган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8992" y="285728"/>
            <a:ext cx="2140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  <a:latin typeface="+mj-lt"/>
              </a:rPr>
              <a:t>Υ</a:t>
            </a:r>
            <a:r>
              <a:rPr lang="ru-RU" sz="3200" dirty="0" err="1">
                <a:solidFill>
                  <a:srgbClr val="FF0000"/>
                </a:solidFill>
                <a:latin typeface="+mj-lt"/>
              </a:rPr>
              <a:t>хэрэй</a:t>
            </a:r>
            <a:r>
              <a:rPr lang="ru-RU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+mj-lt"/>
              </a:rPr>
              <a:t>түл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7" name="Рисунок 16" descr="коров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928934"/>
            <a:ext cx="3933844" cy="2979887"/>
          </a:xfrm>
          <a:prstGeom prst="rect">
            <a:avLst/>
          </a:prstGeom>
        </p:spPr>
      </p:pic>
      <p:pic>
        <p:nvPicPr>
          <p:cNvPr id="20" name="Рисунок 19" descr="теленок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3108" y="3429000"/>
            <a:ext cx="2133600" cy="2743200"/>
          </a:xfrm>
          <a:prstGeom prst="rect">
            <a:avLst/>
          </a:prstGeom>
        </p:spPr>
      </p:pic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7715272" y="6000768"/>
            <a:ext cx="1071570" cy="5000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усты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Содержимое 3" descr="верб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571759"/>
            <a:ext cx="3571868" cy="4286241"/>
          </a:xfrm>
        </p:spPr>
      </p:pic>
      <p:pic>
        <p:nvPicPr>
          <p:cNvPr id="5" name="Рисунок 4" descr="верблюд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588" y="1142984"/>
            <a:ext cx="5286412" cy="5715016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643174" y="642918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Ботогон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58" y="1285860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Эшэгэн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0694" y="285728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Хурьган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14290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>
                <a:solidFill>
                  <a:srgbClr val="FF0000"/>
                </a:solidFill>
              </a:rPr>
              <a:t>Тэмээнэй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түл</a:t>
            </a:r>
            <a:endParaRPr lang="ru-RU" sz="3600" dirty="0"/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786710" y="6357934"/>
            <a:ext cx="1071570" cy="5000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500034" y="6072206"/>
            <a:ext cx="1143008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б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071546"/>
            <a:ext cx="9144000" cy="57864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725470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Ямаанай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түл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12" name="Содержимое 11" descr="коза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7752" y="2000240"/>
            <a:ext cx="5357850" cy="4581540"/>
          </a:xfrm>
        </p:spPr>
      </p:pic>
      <p:pic>
        <p:nvPicPr>
          <p:cNvPr id="14" name="Рисунок 13" descr="ягнят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0229" y="3690274"/>
            <a:ext cx="4500594" cy="296520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714744" y="285728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Эшэгэн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72132" y="642918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Хурьган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29488" y="1071546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Тугал</a:t>
            </a: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858148" y="6143644"/>
            <a:ext cx="1071570" cy="5000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" action="ppaction://hlinkshowjump?jump=previousslide"/>
          </p:cNvPr>
          <p:cNvSpPr/>
          <p:nvPr/>
        </p:nvSpPr>
        <p:spPr>
          <a:xfrm flipH="1">
            <a:off x="500034" y="6072206"/>
            <a:ext cx="1143008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Мориной</a:t>
            </a:r>
            <a:r>
              <a:rPr lang="ru-RU" dirty="0"/>
              <a:t> </a:t>
            </a:r>
            <a:r>
              <a:rPr lang="ru-RU" dirty="0" err="1"/>
              <a:t>тул</a:t>
            </a:r>
            <a:endParaRPr lang="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62697" y="1458912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Хурьган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81304" y="1118370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Унаган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2135" y="560394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Ботогон</a:t>
            </a:r>
            <a:endParaRPr lang="ru-RU" dirty="0"/>
          </a:p>
        </p:txBody>
      </p:sp>
      <p:pic>
        <p:nvPicPr>
          <p:cNvPr id="8" name="Рисунок 7" descr="лошади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90007"/>
            <a:ext cx="7000892" cy="5196645"/>
          </a:xfrm>
          <a:prstGeom prst="rect">
            <a:avLst/>
          </a:prstGeom>
        </p:spPr>
      </p:pic>
      <p:pic>
        <p:nvPicPr>
          <p:cNvPr id="9" name="Рисунок 8" descr="жеребенок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0430" y="3429000"/>
            <a:ext cx="5286412" cy="4094937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7858148" y="6143644"/>
            <a:ext cx="1071570" cy="500066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>
            <a:hlinkClick r:id="" action="ppaction://hlinkshowjump?jump=previousslide"/>
          </p:cNvPr>
          <p:cNvSpPr/>
          <p:nvPr/>
        </p:nvSpPr>
        <p:spPr>
          <a:xfrm flipH="1">
            <a:off x="500034" y="6072206"/>
            <a:ext cx="1143008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ужай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60232"/>
            <a:ext cx="9144000" cy="4997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Хониной </a:t>
            </a:r>
            <a:r>
              <a:rPr lang="ru-RU" dirty="0" err="1"/>
              <a:t>тул</a:t>
            </a:r>
            <a:endParaRPr lang="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416762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Эшэгэн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95936" y="1196864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Хурьган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82675" y="344648"/>
            <a:ext cx="1714512" cy="10715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Тугал</a:t>
            </a:r>
            <a:endParaRPr lang="ru-RU" dirty="0"/>
          </a:p>
        </p:txBody>
      </p:sp>
      <p:pic>
        <p:nvPicPr>
          <p:cNvPr id="8" name="Рисунок 7" descr="баран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704202"/>
            <a:ext cx="4000528" cy="3297310"/>
          </a:xfrm>
          <a:prstGeom prst="rect">
            <a:avLst/>
          </a:prstGeom>
        </p:spPr>
      </p:pic>
      <p:pic>
        <p:nvPicPr>
          <p:cNvPr id="9" name="Рисунок 8" descr="овечк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3278710"/>
            <a:ext cx="2071702" cy="2607737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500034" y="6072206"/>
            <a:ext cx="1143008" cy="571504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28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Тема Office</vt:lpstr>
      <vt:lpstr>Презентация PowerPoint</vt:lpstr>
      <vt:lpstr>Презентация PowerPoint</vt:lpstr>
      <vt:lpstr>Ямаанай түл </vt:lpstr>
      <vt:lpstr>Мориной тул</vt:lpstr>
      <vt:lpstr>Хониной тул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User</cp:lastModifiedBy>
  <cp:revision>26</cp:revision>
  <dcterms:created xsi:type="dcterms:W3CDTF">2022-02-20T07:48:02Z</dcterms:created>
  <dcterms:modified xsi:type="dcterms:W3CDTF">2022-02-20T13:10:24Z</dcterms:modified>
</cp:coreProperties>
</file>